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bbs.cn/" TargetMode="Externa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487344"/>
            <a:ext cx="2710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锐普论坛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www.rapidbbs.cn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粗倩简体" pitchFamily="65" charset="-122"/>
                <a:ea typeface="方正粗倩简体" pitchFamily="65" charset="-122"/>
              </a:rPr>
              <a:t>璞石整理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8" name="矩形 7">
            <a:hlinkClick r:id="rId3"/>
          </p:cNvPr>
          <p:cNvSpPr/>
          <p:nvPr userDrawn="1"/>
        </p:nvSpPr>
        <p:spPr>
          <a:xfrm>
            <a:off x="6084168" y="6381328"/>
            <a:ext cx="316835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721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178"/>
          <p:cNvSpPr/>
          <p:nvPr/>
        </p:nvSpPr>
        <p:spPr>
          <a:xfrm flipV="1">
            <a:off x="0" y="-2"/>
            <a:ext cx="9144000" cy="6858002"/>
          </a:xfrm>
          <a:prstGeom prst="rect">
            <a:avLst/>
          </a:prstGeom>
          <a:gradFill flip="none" rotWithShape="0">
            <a:gsLst>
              <a:gs pos="32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26"/>
          <p:cNvSpPr/>
          <p:nvPr/>
        </p:nvSpPr>
        <p:spPr>
          <a:xfrm flipV="1">
            <a:off x="0" y="0"/>
            <a:ext cx="9144000" cy="785794"/>
          </a:xfrm>
          <a:prstGeom prst="rect">
            <a:avLst/>
          </a:prstGeom>
          <a:gradFill flip="none" rotWithShape="0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242590" y="232926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MONEY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6" descr="C:\Documents and Settings\Admin\Рабочий стол\diagrams\Money\PNG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095" y="1297720"/>
            <a:ext cx="2073098" cy="2154492"/>
          </a:xfrm>
          <a:prstGeom prst="rect">
            <a:avLst/>
          </a:prstGeom>
          <a:noFill/>
        </p:spPr>
      </p:pic>
      <p:pic>
        <p:nvPicPr>
          <p:cNvPr id="19" name="Picture 7" descr="C:\Documents and Settings\Admin\Рабочий стол\diagrams\Money\PNG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1673" y="4077872"/>
            <a:ext cx="1848324" cy="2280086"/>
          </a:xfrm>
          <a:prstGeom prst="rect">
            <a:avLst/>
          </a:prstGeom>
          <a:noFill/>
        </p:spPr>
      </p:pic>
      <p:pic>
        <p:nvPicPr>
          <p:cNvPr id="20" name="Picture 11" descr="C:\Documents and Settings\Admin\Рабочий стол\diagrams\Money\PNG\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269" y="4577938"/>
            <a:ext cx="2111824" cy="1577384"/>
          </a:xfrm>
          <a:prstGeom prst="rect">
            <a:avLst/>
          </a:prstGeom>
          <a:noFill/>
        </p:spPr>
      </p:pic>
      <p:sp>
        <p:nvSpPr>
          <p:cNvPr id="21" name="Up Arrow 20"/>
          <p:cNvSpPr/>
          <p:nvPr/>
        </p:nvSpPr>
        <p:spPr>
          <a:xfrm rot="1800000">
            <a:off x="3238685" y="3189299"/>
            <a:ext cx="357190" cy="1622331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 rot="19800000" flipH="1">
            <a:off x="5453263" y="3189299"/>
            <a:ext cx="357190" cy="1622331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Прямоугольник 121"/>
          <p:cNvSpPr/>
          <p:nvPr/>
        </p:nvSpPr>
        <p:spPr>
          <a:xfrm>
            <a:off x="1662064" y="6072206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sp>
        <p:nvSpPr>
          <p:cNvPr id="27" name="Прямоугольник 121"/>
          <p:cNvSpPr/>
          <p:nvPr/>
        </p:nvSpPr>
        <p:spPr>
          <a:xfrm>
            <a:off x="6967500" y="5972175"/>
            <a:ext cx="1447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EXAMPLE TEXT</a:t>
            </a:r>
          </a:p>
        </p:txBody>
      </p:sp>
      <p:cxnSp>
        <p:nvCxnSpPr>
          <p:cNvPr id="29" name="Straight Connector 28"/>
          <p:cNvCxnSpPr/>
          <p:nvPr/>
        </p:nvCxnSpPr>
        <p:spPr>
          <a:xfrm rot="5400000" flipH="1" flipV="1">
            <a:off x="6931836" y="3607595"/>
            <a:ext cx="357191" cy="28575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121"/>
          <p:cNvSpPr/>
          <p:nvPr/>
        </p:nvSpPr>
        <p:spPr>
          <a:xfrm>
            <a:off x="6591314" y="2857496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5400000" flipH="1" flipV="1">
            <a:off x="5288762" y="1535894"/>
            <a:ext cx="357191" cy="28575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121"/>
          <p:cNvSpPr/>
          <p:nvPr/>
        </p:nvSpPr>
        <p:spPr>
          <a:xfrm>
            <a:off x="5467358" y="876282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16200000" flipV="1">
            <a:off x="2066908" y="4257682"/>
            <a:ext cx="571494" cy="20001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121"/>
          <p:cNvSpPr/>
          <p:nvPr/>
        </p:nvSpPr>
        <p:spPr>
          <a:xfrm>
            <a:off x="681012" y="3354173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2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53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图表大分享[璞石整理 锐普首发]</dc:title>
  <dc:creator>Admin</dc:creator>
  <dc:description/>
  <cp:lastModifiedBy>Administrator</cp:lastModifiedBy>
  <cp:revision>32</cp:revision>
  <dcterms:created xsi:type="dcterms:W3CDTF">2010-11-26T09:48:13Z</dcterms:created>
  <dcterms:modified xsi:type="dcterms:W3CDTF">2015-07-10T09:53:31Z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图表大分享[璞石整理 锐普首发]</vt:lpwstr>
  </property>
  <property fmtid="{D5CDD505-2E9C-101B-9397-08002B2CF9AE}" pid="3" name="SlideDescription">
    <vt:lpwstr/>
  </property>
</Properties>
</file>